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>
      <p:cViewPr varScale="1">
        <p:scale>
          <a:sx n="80" d="100"/>
          <a:sy n="80" d="100"/>
        </p:scale>
        <p:origin x="520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8.png"/><Relationship Id="rId7" Type="http://schemas.openxmlformats.org/officeDocument/2006/relationships/image" Target="../media/image74.png"/><Relationship Id="rId12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5.png"/><Relationship Id="rId5" Type="http://schemas.openxmlformats.org/officeDocument/2006/relationships/image" Target="../media/image12.png"/><Relationship Id="rId10" Type="http://schemas.openxmlformats.org/officeDocument/2006/relationships/image" Target="../media/image70.png"/><Relationship Id="rId4" Type="http://schemas.openxmlformats.org/officeDocument/2006/relationships/image" Target="../media/image11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8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12.png"/><Relationship Id="rId10" Type="http://schemas.openxmlformats.org/officeDocument/2006/relationships/image" Target="../media/image80.png"/><Relationship Id="rId4" Type="http://schemas.openxmlformats.org/officeDocument/2006/relationships/image" Target="../media/image11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8.png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12.png"/><Relationship Id="rId10" Type="http://schemas.openxmlformats.org/officeDocument/2006/relationships/image" Target="../media/image80.png"/><Relationship Id="rId4" Type="http://schemas.openxmlformats.org/officeDocument/2006/relationships/image" Target="../media/image11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8.png"/><Relationship Id="rId7" Type="http://schemas.openxmlformats.org/officeDocument/2006/relationships/image" Target="../media/image68.png"/><Relationship Id="rId12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1.png"/><Relationship Id="rId5" Type="http://schemas.openxmlformats.org/officeDocument/2006/relationships/image" Target="../media/image12.png"/><Relationship Id="rId10" Type="http://schemas.openxmlformats.org/officeDocument/2006/relationships/image" Target="../media/image90.png"/><Relationship Id="rId4" Type="http://schemas.openxmlformats.org/officeDocument/2006/relationships/image" Target="../media/image11.png"/><Relationship Id="rId9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95.png"/><Relationship Id="rId4" Type="http://schemas.openxmlformats.org/officeDocument/2006/relationships/image" Target="../media/image1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8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10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1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12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11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7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5.png"/><Relationship Id="rId5" Type="http://schemas.openxmlformats.org/officeDocument/2006/relationships/image" Target="../media/image111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10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29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26.png"/><Relationship Id="rId5" Type="http://schemas.openxmlformats.org/officeDocument/2006/relationships/image" Target="../media/image11.png"/><Relationship Id="rId15" Type="http://schemas.openxmlformats.org/officeDocument/2006/relationships/image" Target="../media/image114.png"/><Relationship Id="rId10" Type="http://schemas.openxmlformats.org/officeDocument/2006/relationships/image" Target="../media/image125.png"/><Relationship Id="rId4" Type="http://schemas.openxmlformats.org/officeDocument/2006/relationships/image" Target="../media/image111.png"/><Relationship Id="rId9" Type="http://schemas.openxmlformats.org/officeDocument/2006/relationships/image" Target="../media/image124.png"/><Relationship Id="rId1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0.png"/><Relationship Id="rId21" Type="http://schemas.openxmlformats.org/officeDocument/2006/relationships/image" Target="../media/image143.png"/><Relationship Id="rId7" Type="http://schemas.openxmlformats.org/officeDocument/2006/relationships/image" Target="../media/image132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6.png"/><Relationship Id="rId2" Type="http://schemas.openxmlformats.org/officeDocument/2006/relationships/image" Target="../media/image1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2.png"/><Relationship Id="rId24" Type="http://schemas.openxmlformats.org/officeDocument/2006/relationships/image" Target="../media/image105.png"/><Relationship Id="rId5" Type="http://schemas.openxmlformats.org/officeDocument/2006/relationships/image" Target="../media/image130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image" Target="../media/image11.png"/><Relationship Id="rId19" Type="http://schemas.openxmlformats.org/officeDocument/2006/relationships/image" Target="../media/image141.png"/><Relationship Id="rId4" Type="http://schemas.openxmlformats.org/officeDocument/2006/relationships/image" Target="../media/image111.png"/><Relationship Id="rId9" Type="http://schemas.openxmlformats.org/officeDocument/2006/relationships/image" Target="../media/image112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0.png"/><Relationship Id="rId21" Type="http://schemas.openxmlformats.org/officeDocument/2006/relationships/image" Target="../media/image161.png"/><Relationship Id="rId7" Type="http://schemas.openxmlformats.org/officeDocument/2006/relationships/image" Target="../media/image148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12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1.png"/><Relationship Id="rId9" Type="http://schemas.openxmlformats.org/officeDocument/2006/relationships/image" Target="../media/image105.png"/><Relationship Id="rId14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05.png"/><Relationship Id="rId3" Type="http://schemas.openxmlformats.org/officeDocument/2006/relationships/image" Target="../media/image18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2.png"/><Relationship Id="rId10" Type="http://schemas.openxmlformats.org/officeDocument/2006/relationships/image" Target="../media/image166.png"/><Relationship Id="rId4" Type="http://schemas.openxmlformats.org/officeDocument/2006/relationships/image" Target="../media/image11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0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2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4" Type="http://schemas.openxmlformats.org/officeDocument/2006/relationships/image" Target="../media/image11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0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85.png"/><Relationship Id="rId5" Type="http://schemas.openxmlformats.org/officeDocument/2006/relationships/image" Target="../media/image12.png"/><Relationship Id="rId10" Type="http://schemas.openxmlformats.org/officeDocument/2006/relationships/image" Target="../media/image184.png"/><Relationship Id="rId4" Type="http://schemas.openxmlformats.org/officeDocument/2006/relationships/image" Target="../media/image11.png"/><Relationship Id="rId9" Type="http://schemas.openxmlformats.org/officeDocument/2006/relationships/image" Target="../media/image1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0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" Type="http://schemas.openxmlformats.org/officeDocument/2006/relationships/image" Target="../media/image9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92.png"/><Relationship Id="rId5" Type="http://schemas.openxmlformats.org/officeDocument/2006/relationships/image" Target="../media/image12.png"/><Relationship Id="rId15" Type="http://schemas.openxmlformats.org/officeDocument/2006/relationships/image" Target="../media/image196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1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10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05.png"/><Relationship Id="rId5" Type="http://schemas.openxmlformats.org/officeDocument/2006/relationships/image" Target="../media/image12.png"/><Relationship Id="rId10" Type="http://schemas.openxmlformats.org/officeDocument/2006/relationships/image" Target="../media/image204.png"/><Relationship Id="rId4" Type="http://schemas.openxmlformats.org/officeDocument/2006/relationships/image" Target="../media/image11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209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2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12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8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12.png"/><Relationship Id="rId10" Type="http://schemas.openxmlformats.org/officeDocument/2006/relationships/image" Target="../media/image55.png"/><Relationship Id="rId4" Type="http://schemas.openxmlformats.org/officeDocument/2006/relationships/image" Target="../media/image11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12.png"/><Relationship Id="rId10" Type="http://schemas.openxmlformats.org/officeDocument/2006/relationships/image" Target="../media/image60.png"/><Relationship Id="rId4" Type="http://schemas.openxmlformats.org/officeDocument/2006/relationships/image" Target="../media/image11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12.png"/><Relationship Id="rId10" Type="http://schemas.openxmlformats.org/officeDocument/2006/relationships/image" Target="../media/image65.png"/><Relationship Id="rId4" Type="http://schemas.openxmlformats.org/officeDocument/2006/relationships/image" Target="../media/image11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8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12.png"/><Relationship Id="rId10" Type="http://schemas.openxmlformats.org/officeDocument/2006/relationships/image" Target="../media/image70.png"/><Relationship Id="rId4" Type="http://schemas.openxmlformats.org/officeDocument/2006/relationships/image" Target="../media/image11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095" y="1010815"/>
            <a:ext cx="15809524" cy="8264084"/>
            <a:chOff x="1238095" y="1010815"/>
            <a:chExt cx="15809524" cy="82640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095" y="1010815"/>
              <a:ext cx="15809524" cy="82640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33305" y="1405648"/>
            <a:ext cx="9856018" cy="53448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67703" y="8145377"/>
            <a:ext cx="1460747" cy="20542"/>
            <a:chOff x="9067703" y="8145377"/>
            <a:chExt cx="1460747" cy="205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067703" y="8145377"/>
              <a:ext cx="1460747" cy="2054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2637" y="7709894"/>
            <a:ext cx="4516479" cy="10335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82110" y="7790461"/>
            <a:ext cx="730373" cy="730373"/>
            <a:chOff x="2982110" y="7790461"/>
            <a:chExt cx="730373" cy="7303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2110" y="7790461"/>
              <a:ext cx="730373" cy="730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23145" y="7242681"/>
            <a:ext cx="13534041" cy="20542"/>
            <a:chOff x="2823145" y="7242681"/>
            <a:chExt cx="13534041" cy="205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3145" y="7242681"/>
              <a:ext cx="13534041" cy="205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84774" y="3790480"/>
            <a:ext cx="3366513" cy="2987780"/>
            <a:chOff x="12484774" y="3790480"/>
            <a:chExt cx="3366513" cy="29877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84774" y="3790480"/>
              <a:ext cx="3366513" cy="2987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00000" y="3572538"/>
            <a:ext cx="6171429" cy="4807548"/>
            <a:chOff x="2800000" y="3572538"/>
            <a:chExt cx="6171429" cy="4807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0000" y="3572538"/>
              <a:ext cx="6171429" cy="4807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78572" y="3437473"/>
            <a:ext cx="6171429" cy="4828450"/>
            <a:chOff x="10478572" y="3437473"/>
            <a:chExt cx="6171429" cy="48284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8572" y="3437473"/>
              <a:ext cx="6171429" cy="482845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7623" y="1046661"/>
            <a:ext cx="3796547" cy="14094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48833" y="8559662"/>
            <a:ext cx="2971553" cy="7930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2990" y="8559662"/>
            <a:ext cx="2322629" cy="7930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8429" y="2457695"/>
            <a:ext cx="1911609" cy="11950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41305" y="280057"/>
            <a:ext cx="5510752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00000" y="3447863"/>
            <a:ext cx="6171429" cy="4828450"/>
            <a:chOff x="2800000" y="3447863"/>
            <a:chExt cx="6171429" cy="4828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0000" y="3447863"/>
              <a:ext cx="6171429" cy="48284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65090" y="6128423"/>
            <a:ext cx="5622180" cy="2522663"/>
            <a:chOff x="10865090" y="6128423"/>
            <a:chExt cx="5622180" cy="25226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5090" y="6128423"/>
              <a:ext cx="5622180" cy="25226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7623" y="1046661"/>
            <a:ext cx="3796547" cy="14094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39307" y="8534726"/>
            <a:ext cx="2339524" cy="8145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8048" y="2430848"/>
            <a:ext cx="1873485" cy="11726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22327" y="3077303"/>
            <a:ext cx="2592030" cy="28963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74429" y="280057"/>
            <a:ext cx="5282657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6667" y="3545290"/>
            <a:ext cx="6171429" cy="4854578"/>
            <a:chOff x="2666667" y="3545290"/>
            <a:chExt cx="6171429" cy="48545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545290"/>
              <a:ext cx="6171429" cy="48545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27414" y="3017943"/>
            <a:ext cx="6886871" cy="5381925"/>
            <a:chOff x="10027414" y="3017943"/>
            <a:chExt cx="6886871" cy="5381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7414" y="3017943"/>
              <a:ext cx="6886871" cy="5381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7623" y="1046661"/>
            <a:ext cx="3796547" cy="14094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6323" y="8534726"/>
            <a:ext cx="1602505" cy="8145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8048" y="2430848"/>
            <a:ext cx="1873485" cy="11726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46859" y="8534726"/>
            <a:ext cx="3644800" cy="8145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74429" y="280057"/>
            <a:ext cx="5273133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5796" y="3694799"/>
            <a:ext cx="13857192" cy="4453561"/>
            <a:chOff x="2975796" y="3694799"/>
            <a:chExt cx="13857192" cy="44535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5796" y="3694799"/>
              <a:ext cx="13857192" cy="44535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7623" y="1046661"/>
            <a:ext cx="3796547" cy="14094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1690" y="8458536"/>
            <a:ext cx="1885838" cy="8145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8048" y="2430848"/>
            <a:ext cx="1873485" cy="11726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83031" y="8473078"/>
            <a:ext cx="1864619" cy="7930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05328" y="8448145"/>
            <a:ext cx="2339524" cy="8145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74429" y="280057"/>
            <a:ext cx="5282657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7623" y="1046661"/>
            <a:ext cx="2842823" cy="14094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74429" y="280057"/>
            <a:ext cx="5282657" cy="823067"/>
          </a:xfrm>
          <a:prstGeom prst="rect">
            <a:avLst/>
          </a:prstGeom>
        </p:spPr>
      </p:pic>
      <p:pic>
        <p:nvPicPr>
          <p:cNvPr id="2" name="데사프편집본_2">
            <a:hlinkClick r:id="" action="ppaction://media"/>
            <a:extLst>
              <a:ext uri="{FF2B5EF4-FFF2-40B4-BE49-F238E27FC236}">
                <a16:creationId xmlns:a16="http://schemas.microsoft.com/office/drawing/2014/main" id="{61396064-847C-EAD6-27F3-B3FDD5333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09034" y="2740916"/>
            <a:ext cx="11068756" cy="6226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10709" y="2310088"/>
            <a:ext cx="14571459" cy="7635932"/>
            <a:chOff x="2010709" y="2310088"/>
            <a:chExt cx="14571459" cy="76359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0709" y="2310088"/>
              <a:ext cx="14571459" cy="76359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6671" y="1086137"/>
            <a:ext cx="3263366" cy="13908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74429" y="280057"/>
            <a:ext cx="5292181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61905"/>
            <a:ext cx="17714286" cy="8761988"/>
            <a:chOff x="0" y="761905"/>
            <a:chExt cx="1771428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1905"/>
              <a:ext cx="1771428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29004" y="3718303"/>
            <a:ext cx="7438957" cy="5272534"/>
            <a:chOff x="2729004" y="3718303"/>
            <a:chExt cx="7438957" cy="52725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9004" y="3718303"/>
              <a:ext cx="7438957" cy="5272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26082" y="5853933"/>
            <a:ext cx="1765384" cy="1118074"/>
            <a:chOff x="15526082" y="5853933"/>
            <a:chExt cx="1765384" cy="11180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6082" y="5853933"/>
              <a:ext cx="1765384" cy="11180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9567" y="5870461"/>
            <a:ext cx="1953247" cy="1132136"/>
            <a:chOff x="11899567" y="5870461"/>
            <a:chExt cx="1953247" cy="11321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99567" y="5870461"/>
              <a:ext cx="1953247" cy="11321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18454" y="5830207"/>
            <a:ext cx="1332102" cy="107143"/>
            <a:chOff x="10318454" y="5830207"/>
            <a:chExt cx="1332102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00000">
              <a:off x="10318454" y="5830207"/>
              <a:ext cx="1332102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23619" y="6872620"/>
            <a:ext cx="1347211" cy="107143"/>
            <a:chOff x="10323619" y="6872620"/>
            <a:chExt cx="1347211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00000">
              <a:off x="10323619" y="6872620"/>
              <a:ext cx="1347211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41360" y="6412970"/>
            <a:ext cx="1329840" cy="107143"/>
            <a:chOff x="14041360" y="6412970"/>
            <a:chExt cx="1329840" cy="10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41360" y="6412970"/>
              <a:ext cx="1329840" cy="1071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6671" y="1086137"/>
            <a:ext cx="5246908" cy="13908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0385" y="2443396"/>
            <a:ext cx="4408561" cy="10974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31849" y="5968973"/>
            <a:ext cx="3138861" cy="10873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58269" y="5968973"/>
            <a:ext cx="1858214" cy="10296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74429" y="280057"/>
            <a:ext cx="5282657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61905"/>
            <a:ext cx="17714286" cy="8761988"/>
            <a:chOff x="0" y="761905"/>
            <a:chExt cx="1771428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1905"/>
              <a:ext cx="17714286" cy="87619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8425" y="2778926"/>
            <a:ext cx="2468315" cy="814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45281" y="5344614"/>
            <a:ext cx="4000000" cy="21429"/>
            <a:chOff x="7845281" y="5344614"/>
            <a:chExt cx="4000000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845281" y="5344614"/>
              <a:ext cx="4000000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03492" y="3397227"/>
            <a:ext cx="1887449" cy="35714"/>
            <a:chOff x="3403492" y="3397227"/>
            <a:chExt cx="1887449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3403492" y="3397227"/>
              <a:ext cx="1887449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43507" y="5142857"/>
            <a:ext cx="6698112" cy="1647664"/>
            <a:chOff x="10343507" y="5142857"/>
            <a:chExt cx="6698112" cy="16476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43507" y="5142857"/>
              <a:ext cx="6698112" cy="16476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87866" y="8171780"/>
            <a:ext cx="873238" cy="873243"/>
            <a:chOff x="3087866" y="8171780"/>
            <a:chExt cx="873238" cy="873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7866" y="8171780"/>
              <a:ext cx="873238" cy="8732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46287" y="3829995"/>
            <a:ext cx="3596010" cy="7916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46287" y="6232532"/>
            <a:ext cx="4377610" cy="12176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87479" y="8227451"/>
            <a:ext cx="10385055" cy="9904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46287" y="4672210"/>
            <a:ext cx="5726962" cy="16436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52461" y="3829995"/>
            <a:ext cx="5309858" cy="79167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06671" y="1086137"/>
            <a:ext cx="5246908" cy="13908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74429" y="280057"/>
            <a:ext cx="5282657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61905"/>
            <a:ext cx="17714286" cy="8761988"/>
            <a:chOff x="0" y="761905"/>
            <a:chExt cx="1771428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1905"/>
              <a:ext cx="1771428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5281" y="5344614"/>
            <a:ext cx="4000000" cy="21429"/>
            <a:chOff x="7845281" y="5344614"/>
            <a:chExt cx="4000000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845281" y="5344614"/>
              <a:ext cx="4000000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70686" y="5234786"/>
            <a:ext cx="4976389" cy="1538573"/>
            <a:chOff x="11170686" y="5234786"/>
            <a:chExt cx="4976389" cy="15385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70686" y="5234786"/>
              <a:ext cx="4976389" cy="153857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6345" y="7919223"/>
            <a:ext cx="11234188" cy="15671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55142" y="3859584"/>
            <a:ext cx="2657915" cy="7813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2542" y="5816127"/>
            <a:ext cx="4726534" cy="16345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02542" y="4647300"/>
            <a:ext cx="5748181" cy="12079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9761" y="3859584"/>
            <a:ext cx="3811372" cy="7813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30678" y="2716983"/>
            <a:ext cx="2881353" cy="8739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03492" y="3397227"/>
            <a:ext cx="1887449" cy="35714"/>
            <a:chOff x="3403492" y="3397227"/>
            <a:chExt cx="1887449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3403492" y="3397227"/>
              <a:ext cx="1887449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87866" y="8171780"/>
            <a:ext cx="873238" cy="873243"/>
            <a:chOff x="3087866" y="8171780"/>
            <a:chExt cx="873238" cy="8732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7866" y="8171780"/>
              <a:ext cx="873238" cy="8732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06671" y="1086137"/>
            <a:ext cx="5246908" cy="13908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74429" y="280057"/>
            <a:ext cx="5282657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61905"/>
            <a:ext cx="17714286" cy="8761988"/>
            <a:chOff x="0" y="761905"/>
            <a:chExt cx="1771428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1905"/>
              <a:ext cx="1771428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7241" y="5556613"/>
            <a:ext cx="4000000" cy="21429"/>
            <a:chOff x="10437241" y="5556613"/>
            <a:chExt cx="4000000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437241" y="5556613"/>
              <a:ext cx="4000000" cy="2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56528" y="3026025"/>
            <a:ext cx="2276762" cy="8145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2585" y="3003178"/>
            <a:ext cx="2742781" cy="864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6985" y="3026025"/>
            <a:ext cx="2370467" cy="8145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75251" y="5375745"/>
            <a:ext cx="3638264" cy="21429"/>
            <a:chOff x="5475251" y="5375745"/>
            <a:chExt cx="3638264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475251" y="5375745"/>
              <a:ext cx="363826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58995" y="3644326"/>
            <a:ext cx="1887449" cy="35714"/>
            <a:chOff x="3658995" y="3644326"/>
            <a:chExt cx="1887449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658995" y="3644326"/>
              <a:ext cx="1887449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01852" y="3644867"/>
            <a:ext cx="1887449" cy="35714"/>
            <a:chOff x="8801852" y="3644867"/>
            <a:chExt cx="1887449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801852" y="3644867"/>
              <a:ext cx="1887449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42112" y="3644867"/>
            <a:ext cx="1887449" cy="35714"/>
            <a:chOff x="13942112" y="3644867"/>
            <a:chExt cx="1887449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3942112" y="3644867"/>
              <a:ext cx="1887449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77195" y="7565022"/>
            <a:ext cx="4755783" cy="1958871"/>
            <a:chOff x="5477195" y="7565022"/>
            <a:chExt cx="4755783" cy="19588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7195" y="7565022"/>
              <a:ext cx="4755783" cy="19588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97090" y="7567327"/>
            <a:ext cx="4935887" cy="1811111"/>
            <a:chOff x="5297090" y="7567327"/>
            <a:chExt cx="4935887" cy="18111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7090" y="7567327"/>
              <a:ext cx="4935887" cy="18111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14361" y="7801459"/>
            <a:ext cx="1176717" cy="725278"/>
            <a:chOff x="4014361" y="7801459"/>
            <a:chExt cx="1176717" cy="7252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140000">
              <a:off x="4014361" y="7801459"/>
              <a:ext cx="1176717" cy="72527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69230" y="4102240"/>
            <a:ext cx="3987343" cy="163455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60354" y="5624327"/>
            <a:ext cx="3914838" cy="78127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33785" y="4253549"/>
            <a:ext cx="3920753" cy="78130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04947" y="5411330"/>
            <a:ext cx="3794505" cy="7813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03030" y="6531513"/>
            <a:ext cx="3847734" cy="7813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85678" y="6531522"/>
            <a:ext cx="4160296" cy="78127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38516" y="4045754"/>
            <a:ext cx="4321543" cy="151246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82448" y="5380162"/>
            <a:ext cx="4178915" cy="120792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508639" y="6531513"/>
            <a:ext cx="4405096" cy="78130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06671" y="1086137"/>
            <a:ext cx="5246908" cy="139080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74429" y="280057"/>
            <a:ext cx="5282657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45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61905"/>
            <a:ext cx="17714286" cy="8761988"/>
            <a:chOff x="0" y="761905"/>
            <a:chExt cx="1771428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1905"/>
              <a:ext cx="1771428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6069" y="2310088"/>
            <a:ext cx="14857265" cy="21429"/>
            <a:chOff x="2476069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069" y="2310088"/>
              <a:ext cx="14857265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8099" y="945414"/>
            <a:ext cx="3142079" cy="14812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57147" y="2821385"/>
            <a:ext cx="5134404" cy="64034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28571" y="3274277"/>
            <a:ext cx="6095238" cy="28571"/>
            <a:chOff x="9428571" y="3274277"/>
            <a:chExt cx="6095238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8571" y="3274277"/>
              <a:ext cx="6095238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28571" y="4295026"/>
            <a:ext cx="6095238" cy="28571"/>
            <a:chOff x="9428571" y="4295026"/>
            <a:chExt cx="6095238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8571" y="4295026"/>
              <a:ext cx="6095238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8571" y="5315775"/>
            <a:ext cx="6095238" cy="28571"/>
            <a:chOff x="9428571" y="5315775"/>
            <a:chExt cx="6095238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8571" y="5315775"/>
              <a:ext cx="6095238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28571" y="6336525"/>
            <a:ext cx="6095238" cy="28571"/>
            <a:chOff x="9428571" y="6336525"/>
            <a:chExt cx="6095238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8571" y="6336525"/>
              <a:ext cx="6095238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28571" y="7357274"/>
            <a:ext cx="6095238" cy="28571"/>
            <a:chOff x="9428571" y="7357274"/>
            <a:chExt cx="6095238" cy="2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8571" y="7357274"/>
              <a:ext cx="6095238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28571" y="8378023"/>
            <a:ext cx="6095238" cy="28571"/>
            <a:chOff x="9428571" y="8378023"/>
            <a:chExt cx="6095238" cy="28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8571" y="8378023"/>
              <a:ext cx="6095238" cy="2857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2766" y="2687747"/>
            <a:ext cx="1414033" cy="651609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22257" y="280057"/>
            <a:ext cx="5577419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61905"/>
            <a:ext cx="17714286" cy="8761988"/>
            <a:chOff x="0" y="761905"/>
            <a:chExt cx="1771428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1905"/>
              <a:ext cx="1771428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3247" y="6598891"/>
            <a:ext cx="1518783" cy="1960399"/>
            <a:chOff x="3153247" y="6598891"/>
            <a:chExt cx="1518783" cy="19603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3247" y="6598891"/>
              <a:ext cx="1518783" cy="1960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05130" y="4001630"/>
            <a:ext cx="2490859" cy="107143"/>
            <a:chOff x="5305130" y="4001630"/>
            <a:chExt cx="2490859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5130" y="4001630"/>
              <a:ext cx="2490859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56713" y="4055202"/>
            <a:ext cx="2490859" cy="107143"/>
            <a:chOff x="9756713" y="4055202"/>
            <a:chExt cx="2490859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6713" y="4055202"/>
              <a:ext cx="2490859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58962" y="5271104"/>
            <a:ext cx="2490859" cy="107143"/>
            <a:chOff x="8658962" y="5271104"/>
            <a:chExt cx="2490859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8962" y="5271104"/>
              <a:ext cx="2490859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47283" y="5271104"/>
            <a:ext cx="2490859" cy="107143"/>
            <a:chOff x="3547283" y="5271104"/>
            <a:chExt cx="2490859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283" y="5271104"/>
              <a:ext cx="2490859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43704" y="8057013"/>
            <a:ext cx="1214102" cy="107143"/>
            <a:chOff x="12543704" y="8057013"/>
            <a:chExt cx="1214102" cy="10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3704" y="8057013"/>
              <a:ext cx="1214102" cy="1071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6671" y="1086137"/>
            <a:ext cx="5246908" cy="13908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7907" y="3683364"/>
            <a:ext cx="4419172" cy="12079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9564" y="2783964"/>
            <a:ext cx="3621343" cy="81453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74853" y="3790503"/>
            <a:ext cx="4758553" cy="7813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98534" y="3640178"/>
            <a:ext cx="3802162" cy="12079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31443" y="5027184"/>
            <a:ext cx="4244505" cy="7813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77208" y="5027184"/>
            <a:ext cx="4443629" cy="7813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92660" y="8501469"/>
            <a:ext cx="3931819" cy="10671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16240" y="6699018"/>
            <a:ext cx="6561419" cy="277927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18839" y="7070171"/>
            <a:ext cx="3517810" cy="202961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03206" y="5882941"/>
            <a:ext cx="1485553" cy="65229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28180" y="7533751"/>
            <a:ext cx="1392429" cy="7372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74429" y="280057"/>
            <a:ext cx="5282657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41125" y="3477336"/>
            <a:ext cx="7048380" cy="5596353"/>
            <a:chOff x="6541125" y="3477336"/>
            <a:chExt cx="7048380" cy="55963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1125" y="3477336"/>
              <a:ext cx="7048380" cy="5596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54318" y="7158629"/>
            <a:ext cx="2634011" cy="836545"/>
            <a:chOff x="12854318" y="7158629"/>
            <a:chExt cx="2634011" cy="8365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4318" y="7158629"/>
              <a:ext cx="2634011" cy="8365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07597" y="4724585"/>
            <a:ext cx="2634011" cy="836545"/>
            <a:chOff x="4407597" y="4724585"/>
            <a:chExt cx="2634011" cy="8365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4407597" y="4724585"/>
              <a:ext cx="2634011" cy="8365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82921" y="7158629"/>
            <a:ext cx="2634011" cy="836545"/>
            <a:chOff x="4282921" y="7158629"/>
            <a:chExt cx="2634011" cy="8365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4282921" y="7158629"/>
              <a:ext cx="2634011" cy="8365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4318" y="4607611"/>
            <a:ext cx="2634011" cy="836545"/>
            <a:chOff x="12854318" y="4607611"/>
            <a:chExt cx="2634011" cy="8365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4318" y="4607611"/>
              <a:ext cx="2634011" cy="83654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9564" y="2783964"/>
            <a:ext cx="1983248" cy="81453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9580" y="4076354"/>
            <a:ext cx="4406267" cy="12079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09732" y="5318281"/>
            <a:ext cx="4446677" cy="11625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38053" y="7889900"/>
            <a:ext cx="4244505" cy="12078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0187" y="6736463"/>
            <a:ext cx="4462886" cy="7813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06671" y="1086137"/>
            <a:ext cx="5246908" cy="139080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93476" y="280057"/>
            <a:ext cx="5206467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61905"/>
            <a:ext cx="17714286" cy="8761988"/>
            <a:chOff x="0" y="761905"/>
            <a:chExt cx="1771428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1905"/>
              <a:ext cx="1771428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6069" y="2310088"/>
            <a:ext cx="14857265" cy="21429"/>
            <a:chOff x="2476069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069" y="2310088"/>
              <a:ext cx="14857265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7147" y="964461"/>
            <a:ext cx="1669231" cy="14907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75760" y="7428571"/>
            <a:ext cx="14857822" cy="21429"/>
            <a:chOff x="2475760" y="7428571"/>
            <a:chExt cx="14857822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5760" y="7428571"/>
              <a:ext cx="14857822" cy="2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7508" y="7901041"/>
            <a:ext cx="8929693" cy="14278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90476" y="2737060"/>
            <a:ext cx="6666667" cy="4285969"/>
            <a:chOff x="10190476" y="2737060"/>
            <a:chExt cx="6666667" cy="42859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0476" y="2737060"/>
              <a:ext cx="6666667" cy="42859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71429" y="2737060"/>
            <a:ext cx="6666667" cy="4285969"/>
            <a:chOff x="2571429" y="2737060"/>
            <a:chExt cx="6666667" cy="42859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1429" y="2737060"/>
              <a:ext cx="6666667" cy="428596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2383" y="3192128"/>
            <a:ext cx="1158886" cy="8145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60955" y="3217062"/>
            <a:ext cx="1218734" cy="7930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89526" y="4043640"/>
            <a:ext cx="5086067" cy="26265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31545" y="3988577"/>
            <a:ext cx="799562" cy="26938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08574" y="4043640"/>
            <a:ext cx="4668524" cy="26265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50593" y="3988577"/>
            <a:ext cx="799562" cy="26938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71429" y="7972907"/>
            <a:ext cx="873238" cy="873243"/>
            <a:chOff x="2571429" y="7972907"/>
            <a:chExt cx="873238" cy="8732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1429" y="7972907"/>
              <a:ext cx="873238" cy="87324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93476" y="280057"/>
            <a:ext cx="5196943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61905"/>
            <a:ext cx="17714286" cy="8761988"/>
            <a:chOff x="0" y="761905"/>
            <a:chExt cx="1771428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1905"/>
              <a:ext cx="1771428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6069" y="2310088"/>
            <a:ext cx="14857265" cy="21429"/>
            <a:chOff x="2476069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069" y="2310088"/>
              <a:ext cx="14857265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7147" y="964461"/>
            <a:ext cx="1669231" cy="14907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51948" y="4265558"/>
            <a:ext cx="6171429" cy="3209143"/>
            <a:chOff x="3251948" y="4265558"/>
            <a:chExt cx="6171429" cy="3209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1948" y="4265558"/>
              <a:ext cx="6171429" cy="3209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09896" y="4805460"/>
            <a:ext cx="6171429" cy="2679631"/>
            <a:chOff x="10309896" y="4805460"/>
            <a:chExt cx="6171429" cy="26796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09896" y="4805460"/>
              <a:ext cx="6171429" cy="26796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9256" y="5760639"/>
            <a:ext cx="4832051" cy="21429"/>
            <a:chOff x="7429256" y="5760639"/>
            <a:chExt cx="4832051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7429256" y="5760639"/>
              <a:ext cx="4832051" cy="2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29564" y="2758688"/>
            <a:ext cx="4697981" cy="130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79764" y="7629164"/>
            <a:ext cx="3950848" cy="7812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92347" y="7718469"/>
            <a:ext cx="3807353" cy="7812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93476" y="280057"/>
            <a:ext cx="5206467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45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61905"/>
            <a:ext cx="17714286" cy="8761988"/>
            <a:chOff x="0" y="761905"/>
            <a:chExt cx="1771428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1905"/>
              <a:ext cx="1771428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6069" y="2310088"/>
            <a:ext cx="14857265" cy="21429"/>
            <a:chOff x="2476069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069" y="2310088"/>
              <a:ext cx="14857265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7147" y="964461"/>
            <a:ext cx="1669231" cy="14907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18098" y="2931259"/>
            <a:ext cx="2721772" cy="8145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95071" y="2776623"/>
            <a:ext cx="2095238" cy="2095238"/>
            <a:chOff x="8495071" y="2776623"/>
            <a:chExt cx="2095238" cy="20952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495071" y="2776623"/>
              <a:ext cx="2095238" cy="2095238"/>
              <a:chOff x="8495071" y="2776623"/>
              <a:chExt cx="2095238" cy="209523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495071" y="2776623"/>
                <a:ext cx="2095238" cy="209523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37928" y="2857143"/>
              <a:ext cx="1809524" cy="1809524"/>
              <a:chOff x="8637928" y="2857143"/>
              <a:chExt cx="1809524" cy="180952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37928" y="2857143"/>
                <a:ext cx="1809524" cy="18095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780785" y="3000000"/>
              <a:ext cx="1523810" cy="1523810"/>
              <a:chOff x="8780785" y="3000000"/>
              <a:chExt cx="1523810" cy="152381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80785" y="3000000"/>
                <a:ext cx="1523810" cy="152381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40802" y="3352106"/>
              <a:ext cx="1860994" cy="9128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66667" y="5894051"/>
            <a:ext cx="5235043" cy="21429"/>
            <a:chOff x="2666667" y="5894051"/>
            <a:chExt cx="5235043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6667" y="5894051"/>
              <a:ext cx="5235043" cy="21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37145" y="2931259"/>
            <a:ext cx="3323077" cy="81453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57193" y="6556012"/>
            <a:ext cx="2928924" cy="8145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77145" y="3676221"/>
            <a:ext cx="5532115" cy="16574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58097" y="3676221"/>
            <a:ext cx="5335792" cy="309124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38135" y="7279335"/>
            <a:ext cx="4706582" cy="11801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940946" y="5243482"/>
            <a:ext cx="3681153" cy="4280411"/>
            <a:chOff x="7940946" y="5243482"/>
            <a:chExt cx="3681153" cy="42804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40946" y="5243482"/>
              <a:ext cx="3681153" cy="428041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93476" y="280057"/>
            <a:ext cx="5206467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45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61905"/>
            <a:ext cx="17714286" cy="8761988"/>
            <a:chOff x="0" y="761905"/>
            <a:chExt cx="1771428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1905"/>
              <a:ext cx="1771428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6069" y="2310088"/>
            <a:ext cx="14857265" cy="21429"/>
            <a:chOff x="2476069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069" y="2310088"/>
              <a:ext cx="14857265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7147" y="964461"/>
            <a:ext cx="1669231" cy="14907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26718" y="2841757"/>
            <a:ext cx="3627725" cy="6360058"/>
            <a:chOff x="3026718" y="2841757"/>
            <a:chExt cx="3627725" cy="63600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6718" y="2841757"/>
              <a:ext cx="3627725" cy="63600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53815" y="7487074"/>
            <a:ext cx="2571479" cy="1693962"/>
            <a:chOff x="5653815" y="7487074"/>
            <a:chExt cx="2571479" cy="16939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3815" y="7487074"/>
              <a:ext cx="2571479" cy="1693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7143" y="5893214"/>
            <a:ext cx="2490859" cy="150000"/>
            <a:chOff x="8857143" y="5893214"/>
            <a:chExt cx="2490859" cy="15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7143" y="5893214"/>
              <a:ext cx="2490859" cy="15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2151" y="4845507"/>
            <a:ext cx="4428904" cy="2352557"/>
            <a:chOff x="11432151" y="4845507"/>
            <a:chExt cx="4428904" cy="23525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2151" y="4845507"/>
              <a:ext cx="4428904" cy="23525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7907" y="5507716"/>
            <a:ext cx="2812763" cy="10112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92122" y="7080150"/>
            <a:ext cx="3569687" cy="10112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61256" y="2683488"/>
            <a:ext cx="9371087" cy="7002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93476" y="280057"/>
            <a:ext cx="5215990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095" y="1010815"/>
            <a:ext cx="15809524" cy="8264084"/>
            <a:chOff x="1238095" y="1010815"/>
            <a:chExt cx="15809524" cy="82640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095" y="1010815"/>
              <a:ext cx="15809524" cy="82640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10876" y="3526448"/>
            <a:ext cx="6354980" cy="28508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67703" y="8145377"/>
            <a:ext cx="1460747" cy="20542"/>
            <a:chOff x="9067703" y="8145377"/>
            <a:chExt cx="1460747" cy="205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067703" y="8145377"/>
              <a:ext cx="1460747" cy="2054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2637" y="7709894"/>
            <a:ext cx="4516479" cy="10335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80826" y="7764711"/>
            <a:ext cx="7219984" cy="962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82110" y="7790461"/>
            <a:ext cx="730373" cy="730373"/>
            <a:chOff x="2982110" y="7790461"/>
            <a:chExt cx="730373" cy="7303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2110" y="7790461"/>
              <a:ext cx="730373" cy="730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23145" y="7242681"/>
            <a:ext cx="13534041" cy="20542"/>
            <a:chOff x="2823145" y="7242681"/>
            <a:chExt cx="13534041" cy="205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3145" y="7242681"/>
              <a:ext cx="13534041" cy="205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84774" y="3790480"/>
            <a:ext cx="3366513" cy="2987780"/>
            <a:chOff x="12484774" y="3790480"/>
            <a:chExt cx="3366513" cy="29877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84774" y="3790480"/>
              <a:ext cx="3366513" cy="2987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57143" y="3047619"/>
            <a:ext cx="1523810" cy="1523810"/>
            <a:chOff x="2857143" y="3047619"/>
            <a:chExt cx="1523810" cy="1523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7143" y="3047619"/>
              <a:ext cx="1523810" cy="15238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8196" y="2859501"/>
            <a:ext cx="1816255" cy="21636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39289" y="3069851"/>
            <a:ext cx="9676826" cy="16311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57143" y="5142857"/>
            <a:ext cx="1523810" cy="1523810"/>
            <a:chOff x="2857143" y="5142857"/>
            <a:chExt cx="1523810" cy="15238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7143" y="5142857"/>
              <a:ext cx="1523810" cy="152381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8196" y="4957788"/>
            <a:ext cx="1954901" cy="21575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28574" y="5185870"/>
            <a:ext cx="8425702" cy="16311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57143" y="7238095"/>
            <a:ext cx="1523810" cy="1523810"/>
            <a:chOff x="2857143" y="7238095"/>
            <a:chExt cx="1523810" cy="15238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7143" y="7238095"/>
              <a:ext cx="1523810" cy="152381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08196" y="7052263"/>
            <a:ext cx="1948045" cy="21591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8098" y="7312279"/>
            <a:ext cx="6637864" cy="15965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27118" y="6682244"/>
            <a:ext cx="4887168" cy="2883207"/>
            <a:chOff x="12827118" y="6682244"/>
            <a:chExt cx="4887168" cy="28832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27118" y="6682244"/>
              <a:ext cx="4887168" cy="288320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34071" y="971147"/>
            <a:ext cx="3773126" cy="14094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41305" y="280057"/>
            <a:ext cx="5510752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9564" y="2758691"/>
            <a:ext cx="2011819" cy="8145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27621" y="3509205"/>
            <a:ext cx="4895791" cy="8145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2859" y="4170307"/>
            <a:ext cx="6006792" cy="15445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62425" y="3529985"/>
            <a:ext cx="5458362" cy="8145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59568" y="4191089"/>
            <a:ext cx="5682982" cy="11186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07401" y="5833507"/>
            <a:ext cx="3688658" cy="8145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64534" y="6479716"/>
            <a:ext cx="6089696" cy="11237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97835" y="5949866"/>
            <a:ext cx="6534744" cy="2388972"/>
            <a:chOff x="2697835" y="5949866"/>
            <a:chExt cx="6534744" cy="23889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1627" y="5957886"/>
              <a:ext cx="2380952" cy="238095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763363" y="7191220"/>
              <a:ext cx="1714286" cy="28571"/>
              <a:chOff x="4763363" y="7191220"/>
              <a:chExt cx="1714286" cy="285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763363" y="7191220"/>
                <a:ext cx="1714286" cy="2857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60733" y="5833507"/>
              <a:ext cx="2953610" cy="81453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89122" y="6612159"/>
              <a:ext cx="1831760" cy="17660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06671" y="1076614"/>
            <a:ext cx="5390850" cy="13908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41305" y="280057"/>
            <a:ext cx="5510752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12071" y="8558555"/>
            <a:ext cx="5813543" cy="1024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06745" y="3630997"/>
            <a:ext cx="7894375" cy="4358614"/>
            <a:chOff x="3906745" y="3630997"/>
            <a:chExt cx="7894375" cy="43586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6745" y="3630997"/>
              <a:ext cx="7894375" cy="43586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37914" y="6603917"/>
            <a:ext cx="6171429" cy="2771388"/>
            <a:chOff x="3937914" y="6603917"/>
            <a:chExt cx="6171429" cy="2771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7914" y="6603917"/>
              <a:ext cx="6171429" cy="277138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87623" y="1046661"/>
            <a:ext cx="3739385" cy="14094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44931" y="2556665"/>
            <a:ext cx="6131143" cy="10188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78173" y="4796122"/>
            <a:ext cx="6171429" cy="3550199"/>
            <a:chOff x="10078173" y="4796122"/>
            <a:chExt cx="6171429" cy="35501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8173" y="4796122"/>
              <a:ext cx="6171429" cy="35501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69517" y="3985288"/>
            <a:ext cx="2768831" cy="160166"/>
            <a:chOff x="6469517" y="3985288"/>
            <a:chExt cx="2768831" cy="1601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9517" y="3985288"/>
              <a:ext cx="2768831" cy="1601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72222" y="4514076"/>
            <a:ext cx="3016959" cy="2057146"/>
            <a:chOff x="3572222" y="4514076"/>
            <a:chExt cx="3016959" cy="20571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2222" y="4514076"/>
              <a:ext cx="3016959" cy="205714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50829" y="280057"/>
            <a:ext cx="5482181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6667" y="3392777"/>
            <a:ext cx="6731133" cy="5536207"/>
            <a:chOff x="2666667" y="3392777"/>
            <a:chExt cx="6731133" cy="55362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392777"/>
              <a:ext cx="6731133" cy="55362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15106" y="3104194"/>
            <a:ext cx="14357142" cy="66781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16632" y="8013746"/>
            <a:ext cx="1224417" cy="738377"/>
            <a:chOff x="8116632" y="8013746"/>
            <a:chExt cx="1224417" cy="7383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0000">
              <a:off x="8116632" y="8013746"/>
              <a:ext cx="1224417" cy="7383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8575" y="945413"/>
            <a:ext cx="1970061" cy="150025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85631" y="2665744"/>
            <a:ext cx="4931724" cy="8167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41305" y="280057"/>
            <a:ext cx="5510752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2269" y="3392777"/>
            <a:ext cx="6743255" cy="5501437"/>
            <a:chOff x="10182269" y="3392777"/>
            <a:chExt cx="6743255" cy="5501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2269" y="3392777"/>
              <a:ext cx="6743255" cy="5501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54545" y="3392777"/>
            <a:ext cx="6743255" cy="5501437"/>
            <a:chOff x="2654545" y="3392777"/>
            <a:chExt cx="6743255" cy="5501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4545" y="3392777"/>
              <a:ext cx="6743255" cy="55014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68575" y="945413"/>
            <a:ext cx="1970061" cy="15002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3726" y="2665745"/>
            <a:ext cx="4855534" cy="8167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91374" y="2628545"/>
            <a:ext cx="5156181" cy="8167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31781" y="280057"/>
            <a:ext cx="5548848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7384" y="3991318"/>
            <a:ext cx="11334439" cy="5107582"/>
            <a:chOff x="3677384" y="3991318"/>
            <a:chExt cx="11334439" cy="5107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7384" y="3991318"/>
              <a:ext cx="11334439" cy="51075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72565" y="3835474"/>
            <a:ext cx="764232" cy="764232"/>
            <a:chOff x="4972565" y="3835474"/>
            <a:chExt cx="764232" cy="7642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2565" y="3835474"/>
              <a:ext cx="764232" cy="7642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68575" y="945413"/>
            <a:ext cx="1970061" cy="15002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75240" y="2690678"/>
            <a:ext cx="6215924" cy="12917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41305" y="280057"/>
            <a:ext cx="5510752" cy="8230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BED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79" y="761905"/>
            <a:ext cx="17693506" cy="8761988"/>
            <a:chOff x="20779" y="761905"/>
            <a:chExt cx="17693506" cy="8761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" y="761905"/>
              <a:ext cx="17693506" cy="8761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3195" y="1557851"/>
            <a:ext cx="1235719" cy="21429"/>
            <a:chOff x="15243195" y="1557851"/>
            <a:chExt cx="123571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243195" y="1557851"/>
              <a:ext cx="123571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760" y="2310088"/>
            <a:ext cx="14857265" cy="21429"/>
            <a:chOff x="2475760" y="2310088"/>
            <a:chExt cx="1485726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760" y="2310088"/>
              <a:ext cx="148572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54545" y="3683065"/>
            <a:ext cx="6171429" cy="4859804"/>
            <a:chOff x="3054545" y="3683065"/>
            <a:chExt cx="6171429" cy="48598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4545" y="3683065"/>
              <a:ext cx="6171429" cy="48598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8182" y="3728946"/>
            <a:ext cx="6171429" cy="4813923"/>
            <a:chOff x="10468182" y="3728946"/>
            <a:chExt cx="6171429" cy="48139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8182" y="3728946"/>
              <a:ext cx="6171429" cy="481392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7623" y="1046661"/>
            <a:ext cx="3796547" cy="14094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48833" y="8559662"/>
            <a:ext cx="2971553" cy="7930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32600" y="8559662"/>
            <a:ext cx="2322629" cy="7930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8428" y="2524569"/>
            <a:ext cx="2395371" cy="1097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41305" y="280057"/>
            <a:ext cx="5510752" cy="8230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사용자 지정</PresentationFormat>
  <Paragraphs>0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김동하</cp:lastModifiedBy>
  <cp:revision>3</cp:revision>
  <dcterms:created xsi:type="dcterms:W3CDTF">2023-12-09T20:13:49Z</dcterms:created>
  <dcterms:modified xsi:type="dcterms:W3CDTF">2024-01-25T10:09:43Z</dcterms:modified>
</cp:coreProperties>
</file>